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 snapToObjects="1"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314" y="596019"/>
            <a:ext cx="7510506" cy="3213982"/>
          </a:xfrm>
        </p:spPr>
        <p:txBody>
          <a:bodyPr anchor="b">
            <a:normAutofit/>
          </a:bodyPr>
          <a:lstStyle>
            <a:lvl1pPr algn="ctr">
              <a:defRPr sz="4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314" y="3886200"/>
            <a:ext cx="7510506" cy="2219108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77" y="4377485"/>
            <a:ext cx="7413007" cy="907505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678" y="996188"/>
            <a:ext cx="7301427" cy="298112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77" y="5284990"/>
            <a:ext cx="7413007" cy="81707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7678" y="6181344"/>
            <a:ext cx="533727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6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4" cy="313778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343400"/>
            <a:ext cx="7511474" cy="175866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6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83818" y="86027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8822" y="29859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304407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436" y="3650606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641206"/>
            <a:ext cx="7511473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95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3603566"/>
            <a:ext cx="7512338" cy="14688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015" y="5072366"/>
            <a:ext cx="7512339" cy="102969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6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3818" y="75385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7556" y="287949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284436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7" y="3886200"/>
            <a:ext cx="7512338" cy="10536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939862"/>
            <a:ext cx="7512338" cy="11621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6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6" y="596018"/>
            <a:ext cx="7511473" cy="275678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6" y="3682941"/>
            <a:ext cx="7511473" cy="1049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732224"/>
            <a:ext cx="7511472" cy="1369836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9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59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708" y="596018"/>
            <a:ext cx="1778112" cy="55060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8347" y="596018"/>
            <a:ext cx="5624137" cy="550604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3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14" y="3270698"/>
            <a:ext cx="7510506" cy="1823305"/>
          </a:xfrm>
        </p:spPr>
        <p:txBody>
          <a:bodyPr anchor="b">
            <a:normAutofit/>
          </a:bodyPr>
          <a:lstStyle>
            <a:lvl1pPr algn="r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14" y="5103810"/>
            <a:ext cx="7510506" cy="99825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347" y="2060898"/>
            <a:ext cx="3685073" cy="403133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060898"/>
            <a:ext cx="3689239" cy="403133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306" y="2060898"/>
            <a:ext cx="3397113" cy="733596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347" y="2786027"/>
            <a:ext cx="3685073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150" y="2060898"/>
            <a:ext cx="3419670" cy="725129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65" y="2786027"/>
            <a:ext cx="3701520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6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5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7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754928"/>
            <a:ext cx="2729523" cy="1371600"/>
          </a:xfrm>
        </p:spPr>
        <p:txBody>
          <a:bodyPr anchor="b">
            <a:normAutofit/>
          </a:bodyPr>
          <a:lstStyle>
            <a:lvl1pPr algn="l">
              <a:defRPr sz="2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856" y="596018"/>
            <a:ext cx="4500964" cy="5506041"/>
          </a:xfrm>
        </p:spPr>
        <p:txBody>
          <a:bodyPr anchor="ctr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347" y="3126528"/>
            <a:ext cx="272952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898269"/>
            <a:ext cx="4423803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5442" y="-18288"/>
            <a:ext cx="2500062" cy="690372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318" y="3269869"/>
            <a:ext cx="442380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23649" y="6181344"/>
            <a:ext cx="718502" cy="365125"/>
          </a:xfrm>
        </p:spPr>
        <p:txBody>
          <a:bodyPr/>
          <a:lstStyle/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8348" y="6181344"/>
            <a:ext cx="37053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24262" y="6181344"/>
            <a:ext cx="305186" cy="329250"/>
          </a:xfrm>
        </p:spPr>
        <p:txBody>
          <a:bodyPr/>
          <a:lstStyle/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8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8" y="2060898"/>
            <a:ext cx="7511472" cy="404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1708" y="6178260"/>
            <a:ext cx="1287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AEDF2053-B160-F54C-BFA0-50D31C40F972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8347" y="6178260"/>
            <a:ext cx="562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7202" y="617826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53DE2A92-2A33-EA41-A2FA-F0E7C8D51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53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cap="all">
          <a:ln w="3175" cmpd="sng">
            <a:noFill/>
          </a:ln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8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6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2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0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115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상록수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i="1" cap="none" dirty="0" err="1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Sangroksu</a:t>
            </a:r>
            <a:r>
              <a:rPr lang="en-US" altLang="ko-KR" sz="4400" i="1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 (Evergreen)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36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Words and Music by Kim </a:t>
            </a:r>
            <a:r>
              <a:rPr lang="en-US" altLang="ko-KR" sz="3600" cap="none" dirty="0" err="1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MinKi</a:t>
            </a:r>
            <a:endParaRPr lang="en-US" sz="4400" i="1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366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우리 나갈 길 멀고 험해도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깨치고 나아가 끝내 이기리라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Our road ahead is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long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They are long and hard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But we will be awake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And we shall overcome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062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저 들에 푸르른 솔잎을 보라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돌보는 사람도 하나 없는데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Look out and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see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the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lush pine tree in the field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0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It stands </a:t>
            </a:r>
            <a:r>
              <a:rPr lang="en-US" altLang="ko-KR" sz="40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lush and green</a:t>
            </a:r>
            <a:br>
              <a:rPr lang="en-US" altLang="ko-KR" sz="40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0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Though no </a:t>
            </a:r>
            <a:r>
              <a:rPr lang="en-US" altLang="ko-KR" sz="40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one cares for it</a:t>
            </a:r>
            <a:endParaRPr 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6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비바람 맞고 눈보라 쳐도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온 누리 끝까지 맘껏 푸르다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The rains and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winds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and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blizzards may hit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her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but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it stays blue on its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own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to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the ends of the earth.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725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서럽고 쓰리던 지난날들도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다시는 다시는 오지 말라고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Wishing for the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days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of sorrow and pain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to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never come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back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ever again.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406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땀 </a:t>
            </a:r>
            <a:r>
              <a:rPr lang="ko-KR" altLang="en-US" sz="4400" cap="none" dirty="0" err="1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흘리리라</a:t>
            </a: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 </a:t>
            </a:r>
            <a:r>
              <a:rPr lang="ko-KR" altLang="en-US" sz="4400" cap="none" dirty="0" err="1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깨우치리라</a:t>
            </a: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 err="1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거칠은</a:t>
            </a: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 들판에 솔잎 되리라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We will labor on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We will enlighten ourselves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We will become lush pine trees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In a barren field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8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우리들 가진 것 비록 적어도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손에 손 맞잡고 눈물 흘리니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Though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what we have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may be small and little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We will hold hand in hand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and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shed our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tears together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362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우리 나갈 길 멀고 험해도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깨치고 나아가 끝내 이기리라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Our road ahead is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long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They are long and hard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But we will be awake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And we shall overcome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589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59B8137-2C84-EB40-9B5D-3E66D6AE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우리들 가진 것 비록 적어도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손에 손 맞잡고 눈물 흘리니</a:t>
            </a:r>
            <a:br>
              <a:rPr lang="ko-KR" altLang="en-US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Though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what we have</a:t>
            </a:r>
            <a:b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may be small and little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/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We will hold hand in hand</a:t>
            </a:r>
            <a:b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and </a:t>
            </a:r>
            <a:r>
              <a:rPr lang="en-US" altLang="ko-KR" sz="4400" cap="none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shed our </a:t>
            </a:r>
            <a:r>
              <a:rPr lang="en-US" altLang="ko-KR" sz="4400" cap="none" dirty="0" smtClean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tears together</a:t>
            </a:r>
            <a:endParaRPr lang="ko-KR" altLang="en-US" sz="4400" cap="none" dirty="0">
              <a:latin typeface="NanumMyeongjoExtraBold" panose="02020603020101020101" pitchFamily="18" charset="-127"/>
              <a:ea typeface="NanumMyeongjoExtra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62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h">
  <a:themeElements>
    <a:clrScheme name="Mesh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Mesh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sh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sh" id="{789EC3FE-34FD-429C-9918-760025E6C145}" vid="{B8BE45C0-8141-4D58-8C71-A009BC26FB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{61C89A7C-9AAF-3940-8661-76A995DA67E5}tf10001063</Template>
  <TotalTime>25</TotalTime>
  <Words>36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Mesh</vt:lpstr>
      <vt:lpstr>상록수 Sangroksu (Evergreen)  Words and Music by Kim MinKi</vt:lpstr>
      <vt:lpstr>저 들에 푸르른 솔잎을 보라 돌보는 사람도 하나 없는데  Look out and see the lush pine tree in the field It stands lush and green Though no one cares for it</vt:lpstr>
      <vt:lpstr>비바람 맞고 눈보라 쳐도 온 누리 끝까지 맘껏 푸르다  The rains and winds and blizzards may hit her but it stays blue on its own to the ends of the earth.</vt:lpstr>
      <vt:lpstr>서럽고 쓰리던 지난날들도 다시는 다시는 오지 말라고  Wishing for the days of sorrow and pain to never come back ever again.</vt:lpstr>
      <vt:lpstr>땀 흘리리라 깨우치리라 거칠은 들판에 솔잎 되리라  We will labor on We will enlighten ourselves We will become lush pine trees In a barren field</vt:lpstr>
      <vt:lpstr>PowerPoint Presentation</vt:lpstr>
      <vt:lpstr>우리들 가진 것 비록 적어도 손에 손 맞잡고 눈물 흘리니  Though what we have may be small and little We will hold hand in hand and shed our tears together</vt:lpstr>
      <vt:lpstr>우리 나갈 길 멀고 험해도 깨치고 나아가 끝내 이기리라  Our road ahead is long They are long and hard But we will be awake And we shall overcome</vt:lpstr>
      <vt:lpstr>우리들 가진 것 비록 적어도 손에 손 맞잡고 눈물 흘리니  Though what we have may be small and little We will hold hand in hand and shed our tears together</vt:lpstr>
      <vt:lpstr>우리 나갈 길 멀고 험해도 깨치고 나아가 끝내 이기리라  Our road ahead is long They are long and hard But we will be awake And we shall overcome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저 들에 푸르른 솔잎을 보라 돌보는 사람도 하나 없는데 Look out and see the lush pine tree in the field It stands though no one cares for it</dc:title>
  <dc:creator>In Kyung Yang</dc:creator>
  <cp:lastModifiedBy>cando</cp:lastModifiedBy>
  <cp:revision>5</cp:revision>
  <dcterms:created xsi:type="dcterms:W3CDTF">2018-09-30T14:40:12Z</dcterms:created>
  <dcterms:modified xsi:type="dcterms:W3CDTF">2018-09-30T15:26:14Z</dcterms:modified>
</cp:coreProperties>
</file>